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94" r:id="rId1"/>
  </p:sldMasterIdLst>
  <p:notesMasterIdLst>
    <p:notesMasterId r:id="rId45"/>
  </p:notesMasterIdLst>
  <p:handoutMasterIdLst>
    <p:handoutMasterId r:id="rId46"/>
  </p:handoutMasterIdLst>
  <p:sldIdLst>
    <p:sldId id="256" r:id="rId2"/>
    <p:sldId id="305" r:id="rId3"/>
    <p:sldId id="273" r:id="rId4"/>
    <p:sldId id="295" r:id="rId5"/>
    <p:sldId id="386" r:id="rId6"/>
    <p:sldId id="375" r:id="rId7"/>
    <p:sldId id="376" r:id="rId8"/>
    <p:sldId id="396" r:id="rId9"/>
    <p:sldId id="333" r:id="rId10"/>
    <p:sldId id="352" r:id="rId11"/>
    <p:sldId id="374" r:id="rId12"/>
    <p:sldId id="354" r:id="rId13"/>
    <p:sldId id="382" r:id="rId14"/>
    <p:sldId id="394" r:id="rId15"/>
    <p:sldId id="391" r:id="rId16"/>
    <p:sldId id="392" r:id="rId17"/>
    <p:sldId id="389" r:id="rId18"/>
    <p:sldId id="339" r:id="rId19"/>
    <p:sldId id="357" r:id="rId20"/>
    <p:sldId id="398" r:id="rId21"/>
    <p:sldId id="381" r:id="rId22"/>
    <p:sldId id="388" r:id="rId23"/>
    <p:sldId id="360" r:id="rId24"/>
    <p:sldId id="359" r:id="rId25"/>
    <p:sldId id="387" r:id="rId26"/>
    <p:sldId id="390" r:id="rId27"/>
    <p:sldId id="338" r:id="rId28"/>
    <p:sldId id="341" r:id="rId29"/>
    <p:sldId id="384" r:id="rId30"/>
    <p:sldId id="385" r:id="rId31"/>
    <p:sldId id="383" r:id="rId32"/>
    <p:sldId id="380" r:id="rId33"/>
    <p:sldId id="393" r:id="rId34"/>
    <p:sldId id="298" r:id="rId35"/>
    <p:sldId id="284" r:id="rId36"/>
    <p:sldId id="327" r:id="rId37"/>
    <p:sldId id="379" r:id="rId38"/>
    <p:sldId id="397" r:id="rId39"/>
    <p:sldId id="299" r:id="rId40"/>
    <p:sldId id="378" r:id="rId41"/>
    <p:sldId id="326" r:id="rId42"/>
    <p:sldId id="287" r:id="rId43"/>
    <p:sldId id="365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1C5BFB9-80AF-425F-9A7F-FF5A3FA747CF}">
          <p14:sldIdLst>
            <p14:sldId id="256"/>
            <p14:sldId id="305"/>
            <p14:sldId id="273"/>
            <p14:sldId id="295"/>
            <p14:sldId id="386"/>
            <p14:sldId id="375"/>
            <p14:sldId id="376"/>
            <p14:sldId id="396"/>
            <p14:sldId id="333"/>
            <p14:sldId id="352"/>
            <p14:sldId id="374"/>
            <p14:sldId id="354"/>
            <p14:sldId id="382"/>
            <p14:sldId id="394"/>
            <p14:sldId id="391"/>
            <p14:sldId id="392"/>
          </p14:sldIdLst>
        </p14:section>
        <p14:section name="ExperiencingVR" id="{440287AB-55AA-4180-94B6-084487DDD299}">
          <p14:sldIdLst>
            <p14:sldId id="389"/>
            <p14:sldId id="339"/>
            <p14:sldId id="357"/>
            <p14:sldId id="398"/>
            <p14:sldId id="381"/>
            <p14:sldId id="388"/>
            <p14:sldId id="360"/>
            <p14:sldId id="359"/>
            <p14:sldId id="387"/>
          </p14:sldIdLst>
        </p14:section>
        <p14:section name="Interaction&amp;Flow" id="{2D6792A3-A26A-4145-85A3-27B2D32CB1E7}">
          <p14:sldIdLst>
            <p14:sldId id="390"/>
            <p14:sldId id="338"/>
            <p14:sldId id="341"/>
            <p14:sldId id="384"/>
            <p14:sldId id="385"/>
            <p14:sldId id="383"/>
            <p14:sldId id="380"/>
          </p14:sldIdLst>
        </p14:section>
        <p14:section name="Examples" id="{B087F677-AFB7-4A9F-9758-6B72BED0C50A}">
          <p14:sldIdLst>
            <p14:sldId id="393"/>
            <p14:sldId id="298"/>
            <p14:sldId id="284"/>
            <p14:sldId id="327"/>
            <p14:sldId id="379"/>
            <p14:sldId id="397"/>
            <p14:sldId id="299"/>
            <p14:sldId id="378"/>
            <p14:sldId id="326"/>
            <p14:sldId id="287"/>
          </p14:sldIdLst>
        </p14:section>
        <p14:section name="Slut" id="{6D268E26-40B4-463C-A333-34166DF713E1}">
          <p14:sldIdLst>
            <p14:sldId id="3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8" autoAdjust="0"/>
    <p:restoredTop sz="87540" autoAdjust="0"/>
  </p:normalViewPr>
  <p:slideViewPr>
    <p:cSldViewPr snapToGrid="0" snapToObjects="1">
      <p:cViewPr varScale="1">
        <p:scale>
          <a:sx n="59" d="100"/>
          <a:sy n="59" d="100"/>
        </p:scale>
        <p:origin x="37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43" d="100"/>
          <a:sy n="43" d="100"/>
        </p:scale>
        <p:origin x="271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C0EFA-06AC-4107-A653-A62BEA33DFEA}" type="datetimeFigureOut">
              <a:rPr lang="en-US" smtClean="0"/>
              <a:t>26-Jan-17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12CA4-8086-49BF-B4C0-C0185D19C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86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DAA37-FDCB-5E48-AAB1-CFD818AAA556}" type="datetimeFigureOut">
              <a:rPr lang="en-US" smtClean="0"/>
              <a:t>26-Jan-17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48B5-F5CB-F94F-8080-C73C613D41D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92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History</a:t>
            </a:r>
            <a:r>
              <a:rPr lang="da-DK" dirty="0"/>
              <a:t> of VR? VR gear </a:t>
            </a:r>
            <a:r>
              <a:rPr lang="da-DK" dirty="0" err="1"/>
              <a:t>today</a:t>
            </a:r>
            <a:r>
              <a:rPr lang="da-DK" dirty="0"/>
              <a:t>? </a:t>
            </a:r>
            <a:r>
              <a:rPr lang="da-DK" dirty="0" err="1"/>
              <a:t>Experiencing</a:t>
            </a:r>
            <a:r>
              <a:rPr lang="da-DK" dirty="0"/>
              <a:t> VR </a:t>
            </a:r>
            <a:r>
              <a:rPr lang="da-DK" dirty="0" err="1"/>
              <a:t>Findings</a:t>
            </a:r>
            <a:r>
              <a:rPr lang="da-DK" dirty="0"/>
              <a:t>? </a:t>
            </a:r>
            <a:r>
              <a:rPr lang="da-DK" dirty="0" err="1"/>
              <a:t>Examples</a:t>
            </a:r>
            <a:r>
              <a:rPr lang="da-DK"/>
              <a:t>.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40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4k, 60fps, </a:t>
            </a:r>
            <a:r>
              <a:rPr lang="da-DK" dirty="0" err="1"/>
              <a:t>monoscopic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61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Stereoscopic</a:t>
            </a:r>
            <a:r>
              <a:rPr lang="da-DK"/>
              <a:t>, 16 </a:t>
            </a:r>
            <a:r>
              <a:rPr lang="da-DK" dirty="0" err="1"/>
              <a:t>Gopro</a:t>
            </a:r>
            <a:r>
              <a:rPr lang="da-DK" dirty="0"/>
              <a:t>, heavy </a:t>
            </a:r>
            <a:r>
              <a:rPr lang="da-DK" dirty="0" err="1"/>
              <a:t>computing</a:t>
            </a:r>
            <a:r>
              <a:rPr lang="da-DK" dirty="0"/>
              <a:t> power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8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38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72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 </a:t>
            </a:r>
            <a:r>
              <a:rPr lang="da-DK" dirty="0" err="1"/>
              <a:t>how</a:t>
            </a:r>
            <a:r>
              <a:rPr lang="da-DK" dirty="0"/>
              <a:t> long </a:t>
            </a:r>
            <a:r>
              <a:rPr lang="da-DK" dirty="0" err="1"/>
              <a:t>should</a:t>
            </a:r>
            <a:r>
              <a:rPr lang="da-DK" dirty="0"/>
              <a:t> the </a:t>
            </a:r>
            <a:r>
              <a:rPr lang="da-DK" dirty="0" err="1"/>
              <a:t>immersive</a:t>
            </a:r>
            <a:r>
              <a:rPr lang="da-DK" dirty="0"/>
              <a:t> </a:t>
            </a:r>
            <a:r>
              <a:rPr lang="da-DK" dirty="0" err="1"/>
              <a:t>experience</a:t>
            </a:r>
            <a:r>
              <a:rPr lang="da-DK" dirty="0"/>
              <a:t> last?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0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Where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eyes</a:t>
            </a:r>
            <a:r>
              <a:rPr lang="da-DK" dirty="0"/>
              <a:t> </a:t>
            </a:r>
            <a:r>
              <a:rPr lang="da-DK" dirty="0" err="1"/>
              <a:t>supposed</a:t>
            </a:r>
            <a:r>
              <a:rPr lang="da-DK" dirty="0"/>
              <a:t> to look in 360 </a:t>
            </a:r>
            <a:r>
              <a:rPr lang="da-DK" dirty="0" err="1"/>
              <a:t>degree</a:t>
            </a:r>
            <a:r>
              <a:rPr lang="da-DK" dirty="0"/>
              <a:t> </a:t>
            </a:r>
            <a:r>
              <a:rPr lang="da-DK" dirty="0" err="1"/>
              <a:t>universes</a:t>
            </a:r>
            <a:r>
              <a:rPr lang="da-DK" dirty="0"/>
              <a:t>?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81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2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sitcom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37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movie</a:t>
            </a:r>
            <a:r>
              <a:rPr lang="da-DK" dirty="0"/>
              <a:t> </a:t>
            </a:r>
            <a:r>
              <a:rPr lang="da-DK" dirty="0" err="1"/>
              <a:t>recognizing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existence</a:t>
            </a:r>
            <a:r>
              <a:rPr lang="da-DK" dirty="0"/>
              <a:t>.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82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Twice the revenue of the movie industry</a:t>
            </a:r>
          </a:p>
          <a:p>
            <a:r>
              <a:rPr lang="en-US" dirty="0"/>
              <a:t>New </a:t>
            </a:r>
            <a:r>
              <a:rPr lang="en-US" dirty="0" err="1"/>
              <a:t>AppStore</a:t>
            </a:r>
            <a:r>
              <a:rPr lang="en-US" dirty="0"/>
              <a:t> release every minute</a:t>
            </a:r>
            <a:endParaRPr lang="da-DK" dirty="0"/>
          </a:p>
          <a:p>
            <a:r>
              <a:rPr lang="en-US" dirty="0"/>
              <a:t>The average gamer is 37 years old</a:t>
            </a:r>
          </a:p>
          <a:p>
            <a:r>
              <a:rPr lang="en-US" dirty="0"/>
              <a:t>1.5 billion players</a:t>
            </a:r>
          </a:p>
          <a:p>
            <a:r>
              <a:rPr lang="en-US" dirty="0"/>
              <a:t>8% yearly growth rate</a:t>
            </a:r>
          </a:p>
          <a:p>
            <a:r>
              <a:rPr lang="en-US" dirty="0"/>
              <a:t>48% female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32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It </a:t>
            </a:r>
            <a:r>
              <a:rPr lang="da-DK" dirty="0" err="1"/>
              <a:t>needs</a:t>
            </a:r>
            <a:r>
              <a:rPr lang="da-DK" dirty="0"/>
              <a:t> to </a:t>
            </a:r>
            <a:r>
              <a:rPr lang="da-DK" dirty="0" err="1"/>
              <a:t>make</a:t>
            </a:r>
            <a:r>
              <a:rPr lang="da-DK" dirty="0"/>
              <a:t> sense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00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The UI design, options and </a:t>
            </a:r>
            <a:r>
              <a:rPr lang="da-DK" dirty="0" err="1"/>
              <a:t>mechanics</a:t>
            </a:r>
            <a:r>
              <a:rPr lang="da-DK" dirty="0"/>
              <a:t> </a:t>
            </a:r>
            <a:r>
              <a:rPr lang="da-DK" dirty="0" err="1"/>
              <a:t>should</a:t>
            </a:r>
            <a:r>
              <a:rPr lang="da-DK" dirty="0"/>
              <a:t> </a:t>
            </a:r>
            <a:r>
              <a:rPr lang="da-DK" dirty="0" err="1"/>
              <a:t>always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connected</a:t>
            </a:r>
            <a:r>
              <a:rPr lang="da-DK" dirty="0"/>
              <a:t> </a:t>
            </a:r>
            <a:r>
              <a:rPr lang="da-DK" dirty="0" err="1"/>
              <a:t>closely</a:t>
            </a:r>
            <a:r>
              <a:rPr lang="da-DK" dirty="0"/>
              <a:t> to the rest of the game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16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Teleport </a:t>
            </a:r>
            <a:r>
              <a:rPr lang="da-DK" dirty="0" err="1"/>
              <a:t>vs</a:t>
            </a:r>
            <a:r>
              <a:rPr lang="da-DK" dirty="0"/>
              <a:t> fade to </a:t>
            </a:r>
            <a:r>
              <a:rPr lang="da-DK" dirty="0" err="1"/>
              <a:t>black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82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Branched</a:t>
            </a:r>
            <a:r>
              <a:rPr lang="da-DK" dirty="0"/>
              <a:t> </a:t>
            </a:r>
            <a:r>
              <a:rPr lang="da-DK" dirty="0" err="1"/>
              <a:t>stories</a:t>
            </a:r>
            <a:r>
              <a:rPr lang="en-US" dirty="0"/>
              <a:t>; which one is the best story? What’s THE End (not A end)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55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happens</a:t>
            </a:r>
            <a:r>
              <a:rPr lang="da-DK" dirty="0"/>
              <a:t>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pause?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57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Explanations</a:t>
            </a:r>
            <a:r>
              <a:rPr lang="da-DK" dirty="0"/>
              <a:t>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die</a:t>
            </a:r>
            <a:r>
              <a:rPr lang="en-US" dirty="0"/>
              <a:t> - linear story telling and </a:t>
            </a:r>
            <a:r>
              <a:rPr lang="en-US" dirty="0" err="1"/>
              <a:t>replayability</a:t>
            </a:r>
            <a:r>
              <a:rPr lang="en-US" dirty="0"/>
              <a:t> (Source Code)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40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Silly</a:t>
            </a:r>
            <a:r>
              <a:rPr lang="da-DK" dirty="0"/>
              <a:t> </a:t>
            </a:r>
            <a:r>
              <a:rPr lang="da-DK" dirty="0" err="1"/>
              <a:t>choices</a:t>
            </a:r>
            <a:r>
              <a:rPr lang="da-DK" dirty="0"/>
              <a:t> </a:t>
            </a:r>
            <a:r>
              <a:rPr lang="da-DK" dirty="0" err="1"/>
              <a:t>needs</a:t>
            </a:r>
            <a:r>
              <a:rPr lang="da-DK" dirty="0"/>
              <a:t> to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consistent</a:t>
            </a:r>
            <a:r>
              <a:rPr lang="da-DK" dirty="0"/>
              <a:t>, or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disrupt</a:t>
            </a:r>
            <a:r>
              <a:rPr lang="da-DK" dirty="0"/>
              <a:t> the flow. Not just </a:t>
            </a:r>
            <a:r>
              <a:rPr lang="da-DK" dirty="0" err="1"/>
              <a:t>dialogue</a:t>
            </a:r>
            <a:r>
              <a:rPr lang="da-DK" dirty="0"/>
              <a:t> lines but </a:t>
            </a:r>
            <a:r>
              <a:rPr lang="da-DK" dirty="0" err="1"/>
              <a:t>also</a:t>
            </a:r>
            <a:r>
              <a:rPr lang="da-DK" dirty="0"/>
              <a:t> actions (</a:t>
            </a:r>
            <a:r>
              <a:rPr lang="da-DK" dirty="0" err="1"/>
              <a:t>goat</a:t>
            </a:r>
            <a:r>
              <a:rPr lang="da-DK" dirty="0"/>
              <a:t> simulator).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41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Escape Room – 5 Nights at </a:t>
            </a:r>
            <a:r>
              <a:rPr lang="da-DK" dirty="0" err="1"/>
              <a:t>Freddy’s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816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Ghost</a:t>
            </a:r>
            <a:r>
              <a:rPr lang="da-DK" dirty="0"/>
              <a:t> Story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240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Highjacked</a:t>
            </a:r>
            <a:r>
              <a:rPr lang="da-DK" dirty="0"/>
              <a:t> plane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2016 - Oculus: 350.000, Vive: 450.000, PlayStation: 750.000, </a:t>
            </a:r>
            <a:r>
              <a:rPr lang="da-DK" dirty="0" err="1"/>
              <a:t>GearVR</a:t>
            </a:r>
            <a:r>
              <a:rPr lang="da-DK" dirty="0"/>
              <a:t>: 2.300.000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08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Zoom in and out.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954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God </a:t>
            </a:r>
            <a:r>
              <a:rPr lang="da-DK" dirty="0" err="1"/>
              <a:t>makes</a:t>
            </a:r>
            <a:r>
              <a:rPr lang="da-DK" dirty="0"/>
              <a:t> small </a:t>
            </a:r>
            <a:r>
              <a:rPr lang="da-DK" dirty="0" err="1"/>
              <a:t>changes</a:t>
            </a:r>
            <a:r>
              <a:rPr lang="da-DK" dirty="0"/>
              <a:t> to </a:t>
            </a:r>
            <a:r>
              <a:rPr lang="da-DK" dirty="0" err="1"/>
              <a:t>make</a:t>
            </a:r>
            <a:r>
              <a:rPr lang="da-DK" dirty="0"/>
              <a:t> Adam the new Jesus </a:t>
            </a:r>
            <a:r>
              <a:rPr lang="da-DK" dirty="0" err="1"/>
              <a:t>Christ</a:t>
            </a:r>
            <a:r>
              <a:rPr lang="da-DK" dirty="0"/>
              <a:t>.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41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Conversations</a:t>
            </a:r>
            <a:r>
              <a:rPr lang="da-DK" dirty="0"/>
              <a:t> of the most </a:t>
            </a:r>
            <a:r>
              <a:rPr lang="da-DK" dirty="0" err="1"/>
              <a:t>influencial</a:t>
            </a:r>
            <a:r>
              <a:rPr lang="da-DK" dirty="0"/>
              <a:t> </a:t>
            </a:r>
            <a:r>
              <a:rPr lang="da-DK" dirty="0" err="1"/>
              <a:t>humans</a:t>
            </a:r>
            <a:r>
              <a:rPr lang="da-DK" dirty="0"/>
              <a:t> to </a:t>
            </a:r>
            <a:r>
              <a:rPr lang="da-DK" dirty="0" err="1"/>
              <a:t>walk</a:t>
            </a:r>
            <a:r>
              <a:rPr lang="da-DK" dirty="0"/>
              <a:t> the </a:t>
            </a:r>
            <a:r>
              <a:rPr lang="da-DK" dirty="0" err="1"/>
              <a:t>earth</a:t>
            </a:r>
            <a:r>
              <a:rPr lang="da-DK" dirty="0"/>
              <a:t>. 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442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711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568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Spørgsmål?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06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23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3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Smartphones, </a:t>
            </a:r>
            <a:r>
              <a:rPr lang="da-DK" dirty="0" err="1"/>
              <a:t>ling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7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01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Feel the </a:t>
            </a:r>
            <a:r>
              <a:rPr lang="da-DK" dirty="0" err="1"/>
              <a:t>movie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48B5-F5CB-F94F-8080-C73C613D41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01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7127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466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1829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708996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8809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a-DK"/>
              <a:t>Rediger typografien i masterens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a-DK"/>
              <a:t>Rediger typografien i masterens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0872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0028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2985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698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7869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704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343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621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18498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155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62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4665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80CB818-7379-467D-8E76-EF9D9074A26C}" type="datetime2">
              <a:rPr lang="en-US" smtClean="0"/>
              <a:t>Thursday, January 26,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861642"/>
            <a:ext cx="730430" cy="8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08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  <p:sldLayoutId id="2147484208" r:id="rId14"/>
    <p:sldLayoutId id="2147484209" r:id="rId15"/>
    <p:sldLayoutId id="2147484210" r:id="rId16"/>
    <p:sldLayoutId id="214748421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The Danish Game Factory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VR &amp; The </a:t>
            </a:r>
            <a:r>
              <a:rPr lang="da-DK" dirty="0" err="1"/>
              <a:t>Cinematic</a:t>
            </a:r>
            <a:r>
              <a:rPr lang="da-DK" dirty="0"/>
              <a:t> Future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41" y="852066"/>
            <a:ext cx="4419719" cy="51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02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419" y="2273341"/>
            <a:ext cx="3369904" cy="2243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ladsholder til indhold 1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25" y="2191444"/>
            <a:ext cx="4267564" cy="2389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7" y="2252852"/>
            <a:ext cx="2264449" cy="2264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24168" y="187647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Low end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41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5346"/>
          <a:stretch/>
        </p:blipFill>
        <p:spPr>
          <a:xfrm>
            <a:off x="1360748" y="1670655"/>
            <a:ext cx="4108398" cy="4621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/>
          <a:stretch/>
        </p:blipFill>
        <p:spPr>
          <a:xfrm>
            <a:off x="6477614" y="1661340"/>
            <a:ext cx="4537067" cy="4631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95795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Move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030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25632" r="2667"/>
          <a:stretch/>
        </p:blipFill>
        <p:spPr>
          <a:xfrm>
            <a:off x="1014904" y="3224435"/>
            <a:ext cx="5696448" cy="251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5" r="17538"/>
          <a:stretch/>
        </p:blipFill>
        <p:spPr>
          <a:xfrm>
            <a:off x="7171060" y="1661340"/>
            <a:ext cx="3952169" cy="4082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73" y="1661340"/>
            <a:ext cx="1352466" cy="1212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 t="11348" b="26207"/>
          <a:stretch/>
        </p:blipFill>
        <p:spPr>
          <a:xfrm>
            <a:off x="1626914" y="1661340"/>
            <a:ext cx="2489141" cy="1194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 touch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59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73" y="1580055"/>
            <a:ext cx="8593351" cy="46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 touch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31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32461" y="2655450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- Live action </a:t>
            </a:r>
            <a:r>
              <a:rPr lang="da-DK" dirty="0" err="1"/>
              <a:t>Recording</a:t>
            </a:r>
            <a:r>
              <a:rPr lang="da-DK" dirty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3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24168" y="187647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Sphericam</a:t>
            </a:r>
            <a:r>
              <a:rPr lang="da-DK" dirty="0"/>
              <a:t> 2</a:t>
            </a:r>
            <a:endParaRPr lang="en-US" dirty="0"/>
          </a:p>
        </p:txBody>
      </p:sp>
      <p:pic>
        <p:nvPicPr>
          <p:cNvPr id="10" name="Pladsholder til indhold 9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61" y="1825625"/>
            <a:ext cx="4344653" cy="4351338"/>
          </a:xfrm>
        </p:spPr>
      </p:pic>
      <p:sp>
        <p:nvSpPr>
          <p:cNvPr id="2" name="Tekstfelt 1"/>
          <p:cNvSpPr txBox="1"/>
          <p:nvPr/>
        </p:nvSpPr>
        <p:spPr>
          <a:xfrm>
            <a:off x="1123406" y="2207623"/>
            <a:ext cx="24035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4k</a:t>
            </a:r>
          </a:p>
          <a:p>
            <a:endParaRPr lang="da-DK" sz="2800" dirty="0"/>
          </a:p>
          <a:p>
            <a:r>
              <a:rPr lang="da-DK" sz="2800" dirty="0"/>
              <a:t>60 </a:t>
            </a:r>
            <a:r>
              <a:rPr lang="da-DK" sz="2800" dirty="0" err="1"/>
              <a:t>fps</a:t>
            </a:r>
            <a:endParaRPr lang="da-DK" sz="2800" dirty="0"/>
          </a:p>
          <a:p>
            <a:endParaRPr lang="da-DK" sz="2800" dirty="0"/>
          </a:p>
          <a:p>
            <a:r>
              <a:rPr lang="da-DK" sz="2800" dirty="0" err="1"/>
              <a:t>monoscopic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639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24168" y="187647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jump</a:t>
            </a:r>
            <a:endParaRPr lang="en-US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26" y="1825625"/>
            <a:ext cx="6813030" cy="3830592"/>
          </a:xfrm>
        </p:spPr>
      </p:pic>
      <p:sp>
        <p:nvSpPr>
          <p:cNvPr id="6" name="Tekstfelt 5"/>
          <p:cNvSpPr txBox="1"/>
          <p:nvPr/>
        </p:nvSpPr>
        <p:spPr>
          <a:xfrm>
            <a:off x="1123406" y="2207623"/>
            <a:ext cx="25211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16 </a:t>
            </a:r>
            <a:r>
              <a:rPr lang="da-DK" sz="2800" dirty="0" err="1"/>
              <a:t>Gopro</a:t>
            </a:r>
            <a:endParaRPr lang="da-DK" sz="2800" dirty="0"/>
          </a:p>
          <a:p>
            <a:endParaRPr lang="da-DK" sz="2800" dirty="0"/>
          </a:p>
          <a:p>
            <a:r>
              <a:rPr lang="da-DK" sz="2800" dirty="0" err="1"/>
              <a:t>postproduction</a:t>
            </a:r>
            <a:endParaRPr lang="da-DK" sz="2800" dirty="0"/>
          </a:p>
          <a:p>
            <a:endParaRPr lang="da-DK" sz="2800" dirty="0"/>
          </a:p>
          <a:p>
            <a:r>
              <a:rPr lang="da-DK" sz="2800" dirty="0" err="1"/>
              <a:t>stereoscopic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0969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32461" y="2655450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- </a:t>
            </a:r>
            <a:r>
              <a:rPr lang="da-DK" dirty="0" err="1"/>
              <a:t>Experiencing</a:t>
            </a:r>
            <a:r>
              <a:rPr lang="da-DK" dirty="0"/>
              <a:t> VR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04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1290988"/>
            <a:ext cx="7433310" cy="4757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Room </a:t>
            </a:r>
            <a:r>
              <a:rPr lang="da-DK" dirty="0" err="1"/>
              <a:t>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56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60" y="1286576"/>
            <a:ext cx="8729980" cy="4907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Alone</a:t>
            </a:r>
            <a:r>
              <a:rPr lang="da-DK" dirty="0"/>
              <a:t> or </a:t>
            </a:r>
            <a:r>
              <a:rPr lang="da-DK" dirty="0" err="1"/>
              <a:t>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144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32461" y="2655450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- The Game </a:t>
            </a:r>
            <a:r>
              <a:rPr lang="da-DK" dirty="0" err="1"/>
              <a:t>industry</a:t>
            </a:r>
            <a:r>
              <a:rPr lang="da-DK" dirty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31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Intense immersion</a:t>
            </a:r>
            <a:endParaRPr lang="en-US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28" y="1959428"/>
            <a:ext cx="6583641" cy="3703298"/>
          </a:xfrm>
        </p:spPr>
      </p:pic>
    </p:spTree>
    <p:extLst>
      <p:ext uri="{BB962C8B-B14F-4D97-AF65-F5344CB8AC3E}">
        <p14:creationId xmlns:p14="http://schemas.microsoft.com/office/powerpoint/2010/main" val="1335283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77" y="1453931"/>
            <a:ext cx="3674144" cy="4933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372867" y="-15766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 Focus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00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Who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?</a:t>
            </a:r>
            <a:endParaRPr lang="en-US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87" y="1968659"/>
            <a:ext cx="6096000" cy="4065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279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83" y="1286576"/>
            <a:ext cx="8453119" cy="4754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Part of the </a:t>
            </a:r>
            <a:r>
              <a:rPr lang="da-DK" dirty="0" err="1"/>
              <a:t>audience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85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37" y="1606616"/>
            <a:ext cx="7808686" cy="4341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An extra at the </a:t>
            </a:r>
            <a:r>
              <a:rPr lang="da-DK" dirty="0" err="1"/>
              <a:t>movie</a:t>
            </a:r>
            <a:r>
              <a:rPr lang="da-DK" dirty="0"/>
              <a:t> 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26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With </a:t>
            </a:r>
            <a:r>
              <a:rPr lang="da-DK" dirty="0" err="1"/>
              <a:t>friends</a:t>
            </a:r>
            <a:endParaRPr lang="en-US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71" y="1453931"/>
            <a:ext cx="8479756" cy="4769863"/>
          </a:xfrm>
        </p:spPr>
      </p:pic>
    </p:spTree>
    <p:extLst>
      <p:ext uri="{BB962C8B-B14F-4D97-AF65-F5344CB8AC3E}">
        <p14:creationId xmlns:p14="http://schemas.microsoft.com/office/powerpoint/2010/main" val="882935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32461" y="2655450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- </a:t>
            </a:r>
            <a:r>
              <a:rPr lang="da-DK" dirty="0" err="1"/>
              <a:t>Coherent</a:t>
            </a:r>
            <a:r>
              <a:rPr lang="da-DK" dirty="0"/>
              <a:t> </a:t>
            </a:r>
            <a:r>
              <a:rPr lang="da-DK" dirty="0" err="1"/>
              <a:t>Interaction</a:t>
            </a:r>
            <a:r>
              <a:rPr lang="da-DK" dirty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694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0" y="1257069"/>
            <a:ext cx="6727516" cy="5255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92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-1"/>
          <a:stretch/>
        </p:blipFill>
        <p:spPr>
          <a:xfrm>
            <a:off x="2011680" y="1290988"/>
            <a:ext cx="8275320" cy="4837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Motion </a:t>
            </a:r>
            <a:r>
              <a:rPr lang="da-DK" dirty="0" err="1"/>
              <a:t>Sickness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57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67" y="1825625"/>
            <a:ext cx="7728841" cy="4351338"/>
          </a:xfr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372867" y="-15766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Branches in the narrative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207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413" y="1941864"/>
            <a:ext cx="1634276" cy="177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female-gamer-controller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"/>
          <a:stretch/>
        </p:blipFill>
        <p:spPr>
          <a:xfrm>
            <a:off x="2182161" y="1875859"/>
            <a:ext cx="3369068" cy="192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75" y="4991288"/>
            <a:ext cx="3309254" cy="980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1"/>
          <a:stretch/>
        </p:blipFill>
        <p:spPr>
          <a:xfrm>
            <a:off x="6276077" y="4133317"/>
            <a:ext cx="3106948" cy="2528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424168" y="187647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The Game Industry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54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84" y="1831204"/>
            <a:ext cx="8165206" cy="4340180"/>
          </a:xfr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72867" y="-15766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 Pause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554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pic>
        <p:nvPicPr>
          <p:cNvPr id="11" name="Pladsholder til indhold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349" y="2148874"/>
            <a:ext cx="4868209" cy="3529936"/>
          </a:xfr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19" y="2822027"/>
            <a:ext cx="4411374" cy="218363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372867" y="-15766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happens</a:t>
            </a:r>
            <a:r>
              <a:rPr lang="da-DK" dirty="0"/>
              <a:t> </a:t>
            </a:r>
            <a:r>
              <a:rPr lang="da-DK" dirty="0" err="1"/>
              <a:t>if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die?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2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31" y="1825625"/>
            <a:ext cx="7735712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72867" y="-15766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Silly</a:t>
            </a:r>
            <a:r>
              <a:rPr lang="da-DK" dirty="0"/>
              <a:t> or 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89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32461" y="2655450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- </a:t>
            </a:r>
            <a:r>
              <a:rPr lang="da-DK" dirty="0" err="1"/>
              <a:t>Examples</a:t>
            </a:r>
            <a:r>
              <a:rPr lang="da-DK" dirty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20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Horror</a:t>
            </a:r>
            <a:endParaRPr lang="en-US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09" y="1453931"/>
            <a:ext cx="8412480" cy="452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514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Crime</a:t>
            </a:r>
            <a:endParaRPr lang="en-US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21" y="1269511"/>
            <a:ext cx="4664255" cy="5363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7086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1" y="1453931"/>
            <a:ext cx="8341541" cy="469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Thriller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991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war</a:t>
            </a:r>
            <a:endParaRPr lang="en-US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79" y="1825625"/>
            <a:ext cx="9657016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205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The butterfly </a:t>
            </a:r>
            <a:r>
              <a:rPr lang="da-DK" dirty="0" err="1"/>
              <a:t>effect</a:t>
            </a:r>
            <a:endParaRPr lang="en-US" dirty="0"/>
          </a:p>
        </p:txBody>
      </p:sp>
      <p:pic>
        <p:nvPicPr>
          <p:cNvPr id="9" name="Pladsholder til indhold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024" y="1453931"/>
            <a:ext cx="8009850" cy="4908210"/>
          </a:xfrm>
        </p:spPr>
      </p:pic>
    </p:spTree>
    <p:extLst>
      <p:ext uri="{BB962C8B-B14F-4D97-AF65-F5344CB8AC3E}">
        <p14:creationId xmlns:p14="http://schemas.microsoft.com/office/powerpoint/2010/main" val="3045001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30" y="1646896"/>
            <a:ext cx="8244838" cy="4122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9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 game growt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41" y="1580108"/>
            <a:ext cx="6600533" cy="4953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24168" y="187647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The game </a:t>
            </a:r>
            <a:r>
              <a:rPr lang="da-DK" dirty="0" err="1"/>
              <a:t>industry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50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48" y="1248039"/>
            <a:ext cx="7819704" cy="521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Documentary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14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54" y="1748863"/>
            <a:ext cx="8462390" cy="3525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83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66767" y="-24639"/>
            <a:ext cx="7664365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Sci</a:t>
            </a:r>
            <a:r>
              <a:rPr lang="da-DK" dirty="0"/>
              <a:t>-Fi</a:t>
            </a:r>
            <a:endParaRPr lang="en-US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46" y="1588558"/>
            <a:ext cx="7727786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3212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06" y="1805622"/>
            <a:ext cx="6670675" cy="3209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808355" y="2344276"/>
            <a:ext cx="8516540" cy="2132619"/>
          </a:xfrm>
        </p:spPr>
        <p:txBody>
          <a:bodyPr>
            <a:normAutofit/>
          </a:bodyPr>
          <a:lstStyle/>
          <a:p>
            <a:r>
              <a:rPr lang="da-DK" sz="11000" dirty="0">
                <a:solidFill>
                  <a:schemeClr val="bg1"/>
                </a:solidFill>
                <a:latin typeface="Kefa" panose="02000506000000020004" pitchFamily="2" charset="0"/>
              </a:rPr>
              <a:t>?</a:t>
            </a:r>
            <a:endParaRPr lang="en-US" sz="11000" dirty="0">
              <a:solidFill>
                <a:schemeClr val="bg1"/>
              </a:solidFill>
              <a:latin typeface="Kefa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34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32461" y="2655450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- from </a:t>
            </a:r>
            <a:r>
              <a:rPr lang="da-DK" dirty="0" err="1"/>
              <a:t>past</a:t>
            </a:r>
            <a:r>
              <a:rPr lang="da-DK" dirty="0"/>
              <a:t> to present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9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71" y="1636123"/>
            <a:ext cx="8151292" cy="4686993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24168" y="187647"/>
            <a:ext cx="839187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err="1"/>
              <a:t>Striving</a:t>
            </a:r>
            <a:r>
              <a:rPr lang="da-DK" dirty="0"/>
              <a:t> for more </a:t>
            </a:r>
            <a:r>
              <a:rPr lang="da-DK" dirty="0" err="1"/>
              <a:t>immersiveness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83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12121" y="2238648"/>
            <a:ext cx="10233800" cy="4351338"/>
          </a:xfrm>
        </p:spPr>
        <p:txBody>
          <a:bodyPr/>
          <a:lstStyle/>
          <a:p>
            <a:r>
              <a:rPr lang="da-DK" dirty="0" err="1"/>
              <a:t>Anaglyph</a:t>
            </a:r>
            <a:r>
              <a:rPr lang="da-DK" dirty="0"/>
              <a:t>		1852</a:t>
            </a:r>
          </a:p>
          <a:p>
            <a:r>
              <a:rPr lang="da-DK" dirty="0" err="1"/>
              <a:t>Sensorama</a:t>
            </a:r>
            <a:r>
              <a:rPr lang="da-DK" dirty="0"/>
              <a:t>	1962</a:t>
            </a:r>
          </a:p>
          <a:p>
            <a:r>
              <a:rPr lang="da-DK" dirty="0" err="1"/>
              <a:t>Omnimaxx</a:t>
            </a:r>
            <a:r>
              <a:rPr lang="da-DK" dirty="0"/>
              <a:t>	1973</a:t>
            </a:r>
          </a:p>
          <a:p>
            <a:r>
              <a:rPr lang="da-DK" dirty="0"/>
              <a:t>Data </a:t>
            </a:r>
            <a:r>
              <a:rPr lang="da-DK" dirty="0" err="1"/>
              <a:t>Suit</a:t>
            </a:r>
            <a:r>
              <a:rPr lang="da-DK" dirty="0"/>
              <a:t>		1989</a:t>
            </a:r>
            <a:endParaRPr lang="en-US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38" y="1690688"/>
            <a:ext cx="3238245" cy="4144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ladsholder til indhold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87" y="1690688"/>
            <a:ext cx="1997568" cy="4144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24168" y="187647"/>
            <a:ext cx="839187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err="1"/>
              <a:t>Striving</a:t>
            </a:r>
            <a:r>
              <a:rPr lang="da-DK" dirty="0"/>
              <a:t> for more </a:t>
            </a:r>
            <a:r>
              <a:rPr lang="da-DK" dirty="0" err="1"/>
              <a:t>immersiveness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360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44654" y="187647"/>
            <a:ext cx="839187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The </a:t>
            </a:r>
            <a:r>
              <a:rPr lang="da-DK" dirty="0" err="1"/>
              <a:t>sword</a:t>
            </a:r>
            <a:r>
              <a:rPr lang="da-DK" dirty="0"/>
              <a:t> of </a:t>
            </a:r>
            <a:r>
              <a:rPr lang="da-DK" dirty="0" err="1"/>
              <a:t>damocles</a:t>
            </a:r>
            <a:r>
              <a:rPr lang="da-DK" dirty="0"/>
              <a:t> - 1968</a:t>
            </a:r>
            <a:endParaRPr lang="en-US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4" y="2119312"/>
            <a:ext cx="3393621" cy="4090073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10" y="2119312"/>
            <a:ext cx="6813419" cy="32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4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HTC Vive [cliquer pour agrandir]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44" y="3760312"/>
            <a:ext cx="6191250" cy="2371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Billede 5" descr="Yesterday, Oculus held the Oculus Connect 2 conference in Hollywood ...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00" y="1502904"/>
            <a:ext cx="2802897" cy="1868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22467" r="8511" b="18859"/>
          <a:stretch/>
        </p:blipFill>
        <p:spPr>
          <a:xfrm>
            <a:off x="6048522" y="1514311"/>
            <a:ext cx="3704493" cy="1845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24168" y="187647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high end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298814"/>
      </p:ext>
    </p:extLst>
  </p:cSld>
  <p:clrMapOvr>
    <a:masterClrMapping/>
  </p:clrMapOvr>
</p:sld>
</file>

<file path=ppt/theme/theme1.xml><?xml version="1.0" encoding="utf-8"?>
<a:theme xmlns:a="http://schemas.openxmlformats.org/drawingml/2006/main" name="Dybde">
  <a:themeElements>
    <a:clrScheme name="Dybde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ybd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yb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Dybde</Template>
  <TotalTime>15893</TotalTime>
  <Words>411</Words>
  <Application>Microsoft Office PowerPoint</Application>
  <PresentationFormat>Widescreen</PresentationFormat>
  <Paragraphs>123</Paragraphs>
  <Slides>43</Slides>
  <Notes>35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43</vt:i4>
      </vt:variant>
    </vt:vector>
  </HeadingPairs>
  <TitlesOfParts>
    <vt:vector size="48" baseType="lpstr">
      <vt:lpstr>Arial</vt:lpstr>
      <vt:lpstr>Calibri</vt:lpstr>
      <vt:lpstr>Corbel</vt:lpstr>
      <vt:lpstr>Kefa</vt:lpstr>
      <vt:lpstr>Dybde</vt:lpstr>
      <vt:lpstr>The Danish Game Factory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Fynske Spilfabrik</dc:title>
  <dc:creator>Morten Søegaard</dc:creator>
  <cp:lastModifiedBy>Morten Barfod Søegaard</cp:lastModifiedBy>
  <cp:revision>237</cp:revision>
  <dcterms:created xsi:type="dcterms:W3CDTF">2015-12-07T13:17:21Z</dcterms:created>
  <dcterms:modified xsi:type="dcterms:W3CDTF">2017-01-26T13:52:48Z</dcterms:modified>
</cp:coreProperties>
</file>